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7" r:id="rId3"/>
    <p:sldId id="258" r:id="rId4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xionghuanghai" initials="x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commentAuthors" Target="commentAuthor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椭圆 7"/>
          <p:cNvSpPr/>
          <p:nvPr/>
        </p:nvSpPr>
        <p:spPr>
          <a:xfrm>
            <a:off x="11424840" y="6237142"/>
            <a:ext cx="366751" cy="365024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3" tIns="60941" rIns="121883" bIns="60941"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09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19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438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048000" algn="l" defTabSz="12192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657600" algn="l" defTabSz="12192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267200" algn="l" defTabSz="12192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876800" algn="l" defTabSz="12192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5"/>
          <p:cNvSpPr txBox="1"/>
          <p:nvPr/>
        </p:nvSpPr>
        <p:spPr>
          <a:xfrm>
            <a:off x="11383561" y="6268884"/>
            <a:ext cx="449310" cy="349153"/>
          </a:xfrm>
          <a:prstGeom prst="rect">
            <a:avLst/>
          </a:prstGeom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60927" anchor="ctr"/>
          <a:p>
            <a:pPr lvl="0" algn="ctr" eaLnBrk="1" fontAlgn="base" hangingPunct="1"/>
            <a:fld id="{9A0DB2DC-4C9A-4742-B13C-FB6460FD3503}" type="slidenum">
              <a:rPr lang="en-US" altLang="zh-CN" sz="1300" strike="noStrike" noProof="1" dirty="0">
                <a:solidFill>
                  <a:schemeClr val="bg1"/>
                </a:solidFill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z="1300" strike="noStrike" noProof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351807" y="6321257"/>
            <a:ext cx="487414" cy="287258"/>
          </a:xfrm>
          <a:prstGeom prst="rect">
            <a:avLst/>
          </a:prstGeom>
          <a:noFill/>
          <a:ln>
            <a:noFill/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1856" tIns="60927" rIns="121856" bIns="60927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 cstate="email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310798" y="261369"/>
            <a:ext cx="609665" cy="609432"/>
          </a:xfrm>
          <a:prstGeom prst="rect">
            <a:avLst/>
          </a:prstGeom>
          <a:noFill/>
          <a:effectLst>
            <a:outerShdw blurRad="127000" dist="63500" dir="3000000" sx="104000" sy="104000" algn="tl" rotWithShape="0">
              <a:prstClr val="black">
                <a:alpha val="34000"/>
              </a:prstClr>
            </a:outerShdw>
          </a:effectLst>
        </p:spPr>
      </p:pic>
      <p:pic>
        <p:nvPicPr>
          <p:cNvPr id="12" name="Picture 4" descr="C:\Users\Administrator\Desktop\微立体创业计划\004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3598" y="271388"/>
            <a:ext cx="609664" cy="609431"/>
          </a:xfrm>
          <a:prstGeom prst="rect">
            <a:avLst/>
          </a:prstGeom>
          <a:noFill/>
          <a:effectLst>
            <a:outerShdw blurRad="127000" dist="63500" dir="3000000" sx="104000" sy="104000" algn="tl" rotWithShape="0">
              <a:prstClr val="black">
                <a:alpha val="34000"/>
              </a:prstClr>
            </a:outerShdw>
          </a:effectLst>
        </p:spPr>
      </p:pic>
      <p:sp>
        <p:nvSpPr>
          <p:cNvPr id="18" name="标题 1"/>
          <p:cNvSpPr>
            <a:spLocks noGrp="1"/>
          </p:cNvSpPr>
          <p:nvPr>
            <p:ph type="title"/>
          </p:nvPr>
        </p:nvSpPr>
        <p:spPr>
          <a:xfrm>
            <a:off x="1035584" y="329579"/>
            <a:ext cx="4340102" cy="507694"/>
          </a:xfrm>
          <a:prstGeom prst="rect">
            <a:avLst/>
          </a:prstGeom>
          <a:noFill/>
          <a:ln>
            <a:noFill/>
          </a:ln>
        </p:spPr>
        <p:txBody>
          <a:bodyPr wrap="none" lIns="91440" tIns="45722" rIns="91440" bIns="45722">
            <a:spAutoFit/>
          </a:bodyPr>
          <a:lstStyle>
            <a:lvl1pPr>
              <a:defRPr lang="zh-CN" altLang="en-US" sz="2700" b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charset="-122"/>
                <a:cs typeface="+mn-cs"/>
              </a:defRPr>
            </a:lvl1pPr>
          </a:lstStyle>
          <a:p>
            <a:pPr lvl="0"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13" name="日期占位符 1"/>
          <p:cNvSpPr>
            <a:spLocks noGrp="1"/>
          </p:cNvSpPr>
          <p:nvPr>
            <p:ph type="dt" sz="half" idx="2"/>
          </p:nvPr>
        </p:nvSpPr>
        <p:spPr>
          <a:xfrm>
            <a:off x="609664" y="6356172"/>
            <a:ext cx="2845096" cy="365024"/>
          </a:xfrm>
          <a:prstGeom prst="rect">
            <a:avLst/>
          </a:prstGeom>
        </p:spPr>
        <p:txBody>
          <a:bodyPr vert="horz" lIns="108791" tIns="54397" rIns="108791" bIns="54397" rtlCol="0" anchor="ctr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D0EC791-D078-4631-9937-E8318C63790B}" type="datetimeFigureOut">
              <a:rPr kumimoji="0" lang="en-US" sz="1400" b="0" i="0" u="none" strike="noStrike" kern="1200" cap="none" spc="0" normalizeH="0" baseline="0" noProof="1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en-US" sz="1400" b="0" i="0" u="none" strike="noStrike" kern="1200" cap="none" spc="0" normalizeH="0" baseline="0" noProof="1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4" name="页脚占位符 2"/>
          <p:cNvSpPr>
            <a:spLocks noGrp="1"/>
          </p:cNvSpPr>
          <p:nvPr>
            <p:ph type="ftr" sz="quarter" idx="3"/>
          </p:nvPr>
        </p:nvSpPr>
        <p:spPr>
          <a:xfrm>
            <a:off x="4166034" y="6356172"/>
            <a:ext cx="3859615" cy="365024"/>
          </a:xfrm>
          <a:prstGeom prst="rect">
            <a:avLst/>
          </a:prstGeom>
        </p:spPr>
        <p:txBody>
          <a:bodyPr vert="horz" lIns="108791" tIns="54397" rIns="108791" bIns="54397" rtlCol="0" anchor="ctr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5" name="灯片编号占位符 4"/>
          <p:cNvSpPr>
            <a:spLocks noGrp="1"/>
          </p:cNvSpPr>
          <p:nvPr>
            <p:ph type="sldNum" sz="quarter" idx="4"/>
          </p:nvPr>
        </p:nvSpPr>
        <p:spPr>
          <a:xfrm>
            <a:off x="8736923" y="6356172"/>
            <a:ext cx="2845096" cy="365024"/>
          </a:xfrm>
          <a:prstGeom prst="rect">
            <a:avLst/>
          </a:prstGeom>
        </p:spPr>
        <p:txBody>
          <a:bodyPr vert="horz" wrap="square" lIns="108791" tIns="54397" rIns="108791" bIns="54397" numCol="1" anchor="ctr" anchorCtr="0" compatLnSpc="1"/>
          <a:p>
            <a:pPr algn="r" fontAlgn="base"/>
            <a:fld id="{9A0DB2DC-4C9A-4742-B13C-FB6460FD3503}" type="slidenum">
              <a:rPr lang="en-US" altLang="zh-CN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en-US" altLang="zh-CN" strike="noStrike" noProof="1" dirty="0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1.xml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62" name="标题 1"/>
          <p:cNvSpPr>
            <a:spLocks noGrp="1" noChangeArrowheads="1"/>
          </p:cNvSpPr>
          <p:nvPr>
            <p:ph type="title"/>
          </p:nvPr>
        </p:nvSpPr>
        <p:spPr>
          <a:xfrm>
            <a:off x="1129140" y="331308"/>
            <a:ext cx="3512820" cy="505460"/>
          </a:xfrm>
        </p:spPr>
        <p:txBody>
          <a:bodyPr vert="horz" wrap="none" lIns="91414" tIns="45709" rIns="91414" bIns="45709" numCol="1" anchor="ctr" anchorCtr="0" compatLnSpc="1">
            <a:spAutoFit/>
          </a:bodyPr>
          <a:lstStyle/>
          <a:p>
            <a:pPr marL="0" marR="0" lvl="0" indent="0" algn="l" defTabSz="10890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b="0" i="0" u="none" strike="noStrike" kern="1200" cap="none" spc="0" normalizeH="0" baseline="0" noProof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Product certification</a:t>
            </a:r>
            <a:endParaRPr kumimoji="0" lang="zh-CN" altLang="en-US" b="0" i="0" u="none" strike="noStrike" kern="1200" cap="none" spc="0" normalizeH="0" baseline="0" noProof="0" smtClean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00175" y="932815"/>
            <a:ext cx="4318000" cy="534670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8630" y="836930"/>
            <a:ext cx="4254500" cy="529590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 advClick="0" advTm="0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62" name="标题 1"/>
          <p:cNvSpPr>
            <a:spLocks noGrp="1" noChangeArrowheads="1"/>
          </p:cNvSpPr>
          <p:nvPr>
            <p:ph type="title"/>
          </p:nvPr>
        </p:nvSpPr>
        <p:spPr>
          <a:xfrm>
            <a:off x="1129140" y="331308"/>
            <a:ext cx="3512820" cy="505460"/>
          </a:xfrm>
        </p:spPr>
        <p:txBody>
          <a:bodyPr vert="horz" wrap="none" lIns="91414" tIns="45709" rIns="91414" bIns="45709" numCol="1" anchor="ctr" anchorCtr="0" compatLnSpc="1">
            <a:spAutoFit/>
          </a:bodyPr>
          <a:lstStyle/>
          <a:p>
            <a:pPr marL="0" marR="0" lvl="0" indent="0" algn="l" defTabSz="108902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b="0" i="0" u="none" strike="noStrike" kern="1200" cap="none" spc="0" normalizeH="0" baseline="0" noProof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</a:rPr>
              <a:t>Product certification</a:t>
            </a:r>
            <a:endParaRPr kumimoji="0" lang="zh-CN" altLang="en-US" b="0" i="0" u="none" strike="noStrike" kern="1200" cap="none" spc="0" normalizeH="0" baseline="0" noProof="0" smtClean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08985" y="934085"/>
            <a:ext cx="4216400" cy="528320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 advClick="0" advTm="0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</Words>
  <Application>WPS 演示</Application>
  <PresentationFormat>宽屏</PresentationFormat>
  <Paragraphs>4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Arial</vt:lpstr>
      <vt:lpstr>宋体</vt:lpstr>
      <vt:lpstr>Wingdings</vt:lpstr>
      <vt:lpstr>Calibri</vt:lpstr>
      <vt:lpstr>微软雅黑</vt:lpstr>
      <vt:lpstr>Arial Unicode MS</vt:lpstr>
      <vt:lpstr>Arial Black</vt:lpstr>
      <vt:lpstr>黑体</vt:lpstr>
      <vt:lpstr>Office 主题​​</vt:lpstr>
      <vt:lpstr>产品认证</vt:lpstr>
      <vt:lpstr>Product certification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luoqianwen215406</dc:creator>
  <cp:lastModifiedBy>luoqianwen215406</cp:lastModifiedBy>
  <cp:revision>4</cp:revision>
  <dcterms:created xsi:type="dcterms:W3CDTF">2019-09-19T02:01:00Z</dcterms:created>
  <dcterms:modified xsi:type="dcterms:W3CDTF">2024-12-10T01:15:55Z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2052-11.8.2.8808</vt:lpwstr>
  </property>
</Properties>
</file>