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3"/>
    <p:sldId id="258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onghuanghai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424840" y="6237142"/>
            <a:ext cx="366751" cy="3650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1383561" y="6268884"/>
            <a:ext cx="449310" cy="34915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60927" anchor="ctr"/>
          <a:p>
            <a:pPr lvl="0" algn="ctr" eaLnBrk="1" fontAlgn="base" hangingPunct="1"/>
            <a:fld id="{9A0DB2DC-4C9A-4742-B13C-FB6460FD3503}" type="slidenum">
              <a:rPr lang="en-US" altLang="zh-CN" sz="1300" strike="noStrike" noProof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300" strike="noStrike" noProof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51807" y="6321257"/>
            <a:ext cx="487414" cy="28725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7" rIns="121856" bIns="6092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0798" y="261369"/>
            <a:ext cx="609665" cy="609432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98" y="271388"/>
            <a:ext cx="609664" cy="60943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035584" y="329579"/>
            <a:ext cx="4340102" cy="50769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2" rIns="91440" bIns="45722">
            <a:spAutoFit/>
          </a:bodyPr>
          <a:lstStyle>
            <a:lvl1pPr>
              <a:defRPr lang="zh-CN" altLang="en-US" sz="2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+mn-cs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>
          <a:xfrm>
            <a:off x="609664" y="6356172"/>
            <a:ext cx="2845096" cy="365024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0EC791-D078-4631-9937-E8318C63790B}" type="datetimeFigureOut"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034" y="6356172"/>
            <a:ext cx="3859615" cy="365024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6923" y="6356172"/>
            <a:ext cx="2845096" cy="365024"/>
          </a:xfrm>
          <a:prstGeom prst="rect">
            <a:avLst/>
          </a:prstGeom>
        </p:spPr>
        <p:txBody>
          <a:bodyPr vert="horz" wrap="square" lIns="108791" tIns="54397" rIns="108791" bIns="54397" numCol="1" anchor="ctr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>
            <a:spLocks noGrp="1" noChangeArrowheads="1"/>
          </p:cNvSpPr>
          <p:nvPr>
            <p:ph type="title"/>
          </p:nvPr>
        </p:nvSpPr>
        <p:spPr>
          <a:xfrm>
            <a:off x="1129140" y="331308"/>
            <a:ext cx="3512820" cy="505460"/>
          </a:xfrm>
        </p:spPr>
        <p:txBody>
          <a:bodyPr vert="horz" wrap="none" lIns="91414" tIns="45709" rIns="91414" bIns="45709" numCol="1" anchor="ctr" anchorCtr="0" compatLnSpc="1">
            <a:spAutoFit/>
          </a:bodyPr>
          <a:lstStyle/>
          <a:p>
            <a:pPr marL="0" marR="0" lvl="0" indent="0" algn="l" defTabSz="1089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Product certification</a:t>
            </a:r>
            <a:endParaRPr kumimoji="0" lang="zh-CN" altLang="zh-CN" b="0" i="0" u="none" strike="noStrike" kern="120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305" y="954405"/>
            <a:ext cx="3978275" cy="4998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836930"/>
            <a:ext cx="3707765" cy="4949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>
            <a:spLocks noGrp="1" noChangeArrowheads="1"/>
          </p:cNvSpPr>
          <p:nvPr>
            <p:ph type="title"/>
          </p:nvPr>
        </p:nvSpPr>
        <p:spPr>
          <a:xfrm>
            <a:off x="1129140" y="331308"/>
            <a:ext cx="3512820" cy="505460"/>
          </a:xfrm>
        </p:spPr>
        <p:txBody>
          <a:bodyPr vert="horz" wrap="none" lIns="91414" tIns="45709" rIns="91414" bIns="45709" numCol="1" anchor="ctr" anchorCtr="0" compatLnSpc="1">
            <a:spAutoFit/>
          </a:bodyPr>
          <a:lstStyle/>
          <a:p>
            <a:pPr marL="0" marR="0" lvl="0" indent="0" algn="l" defTabSz="1089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Product certification</a:t>
            </a:r>
            <a:endParaRPr kumimoji="0" lang="zh-CN" altLang="zh-CN" b="0" i="0" u="none" strike="noStrike" kern="120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1149985"/>
            <a:ext cx="3968750" cy="534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0" y="920115"/>
            <a:ext cx="4254500" cy="5359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Arial Black</vt:lpstr>
      <vt:lpstr>黑体</vt:lpstr>
      <vt:lpstr>Office 主题​​</vt:lpstr>
      <vt:lpstr>产品认证</vt:lpstr>
      <vt:lpstr>Product certification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luoqianwen215406</dc:creator>
  <cp:lastModifiedBy>luoqianwen215406</cp:lastModifiedBy>
  <cp:revision>4</cp:revision>
  <dcterms:created xsi:type="dcterms:W3CDTF">2019-09-19T02:01:00Z</dcterms:created>
  <dcterms:modified xsi:type="dcterms:W3CDTF">2024-12-10T01:08:44Z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</Properties>
</file>